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04" r:id="rId9"/>
    <p:sldId id="306" r:id="rId10"/>
    <p:sldId id="322" r:id="rId11"/>
    <p:sldId id="257" r:id="rId12"/>
    <p:sldId id="259" r:id="rId13"/>
    <p:sldId id="260" r:id="rId14"/>
    <p:sldId id="356" r:id="rId15"/>
    <p:sldId id="305" r:id="rId16"/>
    <p:sldId id="307" r:id="rId17"/>
    <p:sldId id="308" r:id="rId18"/>
    <p:sldId id="309" r:id="rId19"/>
    <p:sldId id="310" r:id="rId20"/>
    <p:sldId id="311" r:id="rId21"/>
    <p:sldId id="314" r:id="rId22"/>
    <p:sldId id="312" r:id="rId23"/>
    <p:sldId id="313" r:id="rId24"/>
    <p:sldId id="315" r:id="rId25"/>
    <p:sldId id="316" r:id="rId26"/>
    <p:sldId id="317" r:id="rId27"/>
    <p:sldId id="318" r:id="rId28"/>
    <p:sldId id="319" r:id="rId29"/>
    <p:sldId id="320" r:id="rId30"/>
    <p:sldId id="323" r:id="rId31"/>
    <p:sldId id="324" r:id="rId32"/>
    <p:sldId id="325" r:id="rId33"/>
    <p:sldId id="354" r:id="rId34"/>
    <p:sldId id="326" r:id="rId35"/>
    <p:sldId id="327" r:id="rId36"/>
    <p:sldId id="353" r:id="rId37"/>
    <p:sldId id="359" r:id="rId38"/>
    <p:sldId id="358" r:id="rId39"/>
    <p:sldId id="357" r:id="rId40"/>
    <p:sldId id="329" r:id="rId41"/>
    <p:sldId id="360" r:id="rId42"/>
    <p:sldId id="331" r:id="rId43"/>
    <p:sldId id="330" r:id="rId44"/>
    <p:sldId id="352" r:id="rId45"/>
    <p:sldId id="332" r:id="rId46"/>
    <p:sldId id="355" r:id="rId47"/>
    <p:sldId id="350" r:id="rId48"/>
    <p:sldId id="35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sys.exit</a:t>
            </a:r>
            <a:r>
              <a:rPr lang="en-US" dirty="0"/>
              <a:t>(</a:t>
            </a:r>
            <a:r>
              <a:rPr lang="en-US" dirty="0" err="1"/>
              <a:t>self.app.exec</a:t>
            </a:r>
            <a:r>
              <a:rPr lang="en-US" dirty="0"/>
              <a:t>_())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			id: button3</a:t>
            </a:r>
          </a:p>
          <a:p>
            <a:r>
              <a:rPr lang="en-US" dirty="0"/>
              <a:t>			x :120</a:t>
            </a:r>
          </a:p>
          <a:p>
            <a:r>
              <a:rPr lang="en-US" dirty="0"/>
              <a:t>			y :170</a:t>
            </a:r>
          </a:p>
          <a:p>
            <a:r>
              <a:rPr lang="en-US" dirty="0"/>
              <a:t>			width : 250</a:t>
            </a:r>
          </a:p>
          <a:p>
            <a:r>
              <a:rPr lang="en-US" dirty="0"/>
              <a:t>			text: "off"</a:t>
            </a:r>
          </a:p>
          <a:p>
            <a:r>
              <a:rPr lang="en-US" dirty="0"/>
              <a:t>			</a:t>
            </a:r>
            <a:r>
              <a:rPr lang="en-US" dirty="0" err="1"/>
              <a:t>font.pixelSize</a:t>
            </a:r>
            <a:r>
              <a:rPr lang="en-US" dirty="0"/>
              <a:t> : 20</a:t>
            </a:r>
          </a:p>
          <a:p>
            <a:r>
              <a:rPr lang="en-US" dirty="0"/>
              <a:t>	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if(button3.text == "on"){</a:t>
            </a:r>
          </a:p>
          <a:p>
            <a:r>
              <a:rPr lang="en-US" dirty="0"/>
              <a:t>				text = "off";</a:t>
            </a:r>
          </a:p>
          <a:p>
            <a:r>
              <a:rPr lang="en-US" dirty="0"/>
              <a:t>				button3_color.color = "#df1c39"	</a:t>
            </a:r>
          </a:p>
          <a:p>
            <a:r>
              <a:rPr lang="en-US" dirty="0"/>
              <a:t>			}else</a:t>
            </a:r>
          </a:p>
          <a:p>
            <a:r>
              <a:rPr lang="en-US" dirty="0"/>
              <a:t>				if(button3.text == "off"){</a:t>
            </a:r>
          </a:p>
          <a:p>
            <a:r>
              <a:rPr lang="en-US" dirty="0"/>
              <a:t>				text = "on";</a:t>
            </a:r>
          </a:p>
          <a:p>
            <a:r>
              <a:rPr lang="en-US" dirty="0"/>
              <a:t>				button3_color.color = "#04f8fa" </a:t>
            </a:r>
          </a:p>
          <a:p>
            <a:r>
              <a:rPr lang="en-US" dirty="0"/>
              <a:t>				}</a:t>
            </a:r>
          </a:p>
          <a:p>
            <a:r>
              <a:rPr lang="en-US" dirty="0"/>
              <a:t>		}		</a:t>
            </a:r>
          </a:p>
          <a:p>
            <a:r>
              <a:rPr lang="en-US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source: "arduino.png"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"#122e55"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backend.button1("clicked")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1D4C7-AA6B-4D01-93B2-D677C3BE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Port scan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C21271-AE5E-4A46-8597-9AF492506729}"/>
              </a:ext>
            </a:extLst>
          </p:cNvPr>
          <p:cNvSpPr/>
          <p:nvPr/>
        </p:nvSpPr>
        <p:spPr>
          <a:xfrm>
            <a:off x="838200" y="1229896"/>
            <a:ext cx="860004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print ("select your </a:t>
            </a:r>
            <a:r>
              <a:rPr lang="en-US" sz="1200" dirty="0" err="1"/>
              <a:t>arduino</a:t>
            </a:r>
            <a:r>
              <a:rPr lang="en-US" sz="1200" dirty="0"/>
              <a:t> port:")</a:t>
            </a:r>
          </a:p>
          <a:p>
            <a:endParaRPr lang="en-US" sz="1200" dirty="0"/>
          </a:p>
          <a:p>
            <a:r>
              <a:rPr lang="en-US" sz="1200" dirty="0"/>
              <a:t>def </a:t>
            </a:r>
            <a:r>
              <a:rPr lang="en-US" sz="1200" dirty="0" err="1"/>
              <a:t>serial_ports</a:t>
            </a:r>
            <a:r>
              <a:rPr lang="en-US" sz="1200" dirty="0"/>
              <a:t>():</a:t>
            </a:r>
          </a:p>
          <a:p>
            <a:r>
              <a:rPr lang="en-US" sz="1200" dirty="0"/>
              <a:t>    </a:t>
            </a:r>
          </a:p>
          <a:p>
            <a:r>
              <a:rPr lang="en-US" sz="1200" dirty="0"/>
              <a:t>    if </a:t>
            </a:r>
            <a:r>
              <a:rPr lang="en-US" sz="1200" dirty="0" err="1"/>
              <a:t>sys.platform.startswith</a:t>
            </a:r>
            <a:r>
              <a:rPr lang="en-US" sz="1200" dirty="0"/>
              <a:t>('win'):</a:t>
            </a:r>
          </a:p>
          <a:p>
            <a:r>
              <a:rPr lang="en-US" sz="1200" dirty="0"/>
              <a:t>        ports = ['COM%s' % (</a:t>
            </a:r>
            <a:r>
              <a:rPr lang="en-US" sz="1200" dirty="0" err="1"/>
              <a:t>i</a:t>
            </a:r>
            <a:r>
              <a:rPr lang="en-US" sz="1200" dirty="0"/>
              <a:t> + 1) for </a:t>
            </a:r>
            <a:r>
              <a:rPr lang="en-US" sz="1200" dirty="0" err="1"/>
              <a:t>i</a:t>
            </a:r>
            <a:r>
              <a:rPr lang="en-US" sz="1200" dirty="0"/>
              <a:t> in range(256)]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linux</a:t>
            </a:r>
            <a:r>
              <a:rPr lang="en-US" sz="1200" dirty="0"/>
              <a:t>') or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cygwin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# this excludes your current terminal "/dev/</a:t>
            </a:r>
            <a:r>
              <a:rPr lang="en-US" sz="1200" dirty="0" err="1"/>
              <a:t>tty</a:t>
            </a:r>
            <a:r>
              <a:rPr lang="en-US" sz="1200" dirty="0"/>
              <a:t>"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[A-Za-z]*')</a:t>
            </a:r>
          </a:p>
          <a:p>
            <a:r>
              <a:rPr lang="en-US" sz="1200" dirty="0"/>
              <a:t>    </a:t>
            </a:r>
            <a:r>
              <a:rPr lang="en-US" sz="1200" dirty="0" err="1"/>
              <a:t>elif</a:t>
            </a:r>
            <a:r>
              <a:rPr lang="en-US" sz="1200" dirty="0"/>
              <a:t> </a:t>
            </a:r>
            <a:r>
              <a:rPr lang="en-US" sz="1200" dirty="0" err="1"/>
              <a:t>sys.platform.startswith</a:t>
            </a:r>
            <a:r>
              <a:rPr lang="en-US" sz="1200" dirty="0"/>
              <a:t>('</a:t>
            </a:r>
            <a:r>
              <a:rPr lang="en-US" sz="1200" dirty="0" err="1"/>
              <a:t>darwin</a:t>
            </a:r>
            <a:r>
              <a:rPr lang="en-US" sz="1200" dirty="0"/>
              <a:t>'):</a:t>
            </a:r>
          </a:p>
          <a:p>
            <a:r>
              <a:rPr lang="en-US" sz="1200" dirty="0"/>
              <a:t>        ports = </a:t>
            </a:r>
            <a:r>
              <a:rPr lang="en-US" sz="1200" dirty="0" err="1"/>
              <a:t>glob.glob</a:t>
            </a:r>
            <a:r>
              <a:rPr lang="en-US" sz="1200" dirty="0"/>
              <a:t>('/dev/</a:t>
            </a:r>
            <a:r>
              <a:rPr lang="en-US" sz="1200" dirty="0" err="1"/>
              <a:t>tty</a:t>
            </a:r>
            <a:r>
              <a:rPr lang="en-US" sz="1200" dirty="0"/>
              <a:t>.*')</a:t>
            </a:r>
          </a:p>
          <a:p>
            <a:r>
              <a:rPr lang="en-US" sz="1200" dirty="0"/>
              <a:t>    else:</a:t>
            </a:r>
          </a:p>
          <a:p>
            <a:r>
              <a:rPr lang="en-US" sz="1200" dirty="0"/>
              <a:t>        raise </a:t>
            </a:r>
            <a:r>
              <a:rPr lang="en-US" sz="1200" dirty="0" err="1"/>
              <a:t>EnvironmentError</a:t>
            </a:r>
            <a:r>
              <a:rPr lang="en-US" sz="1200" dirty="0"/>
              <a:t>('Unsupported platform')</a:t>
            </a:r>
          </a:p>
          <a:p>
            <a:endParaRPr lang="en-US" sz="1200" dirty="0"/>
          </a:p>
          <a:p>
            <a:r>
              <a:rPr lang="en-US" sz="1200" dirty="0"/>
              <a:t>    result = []</a:t>
            </a:r>
          </a:p>
          <a:p>
            <a:r>
              <a:rPr lang="en-US" sz="1200" dirty="0"/>
              <a:t>    for port in ports:</a:t>
            </a:r>
          </a:p>
          <a:p>
            <a:r>
              <a:rPr lang="en-US" sz="1200" dirty="0"/>
              <a:t>        try:</a:t>
            </a:r>
          </a:p>
          <a:p>
            <a:r>
              <a:rPr lang="en-US" sz="1200" dirty="0"/>
              <a:t>            s = </a:t>
            </a:r>
            <a:r>
              <a:rPr lang="en-US" sz="1200" dirty="0" err="1"/>
              <a:t>serial.Serial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s.close</a:t>
            </a:r>
            <a:r>
              <a:rPr lang="en-US" sz="1200" dirty="0"/>
              <a:t>()</a:t>
            </a:r>
          </a:p>
          <a:p>
            <a:r>
              <a:rPr lang="en-US" sz="1200" dirty="0"/>
              <a:t>            </a:t>
            </a:r>
            <a:r>
              <a:rPr lang="en-US" sz="1200" dirty="0" err="1"/>
              <a:t>result.append</a:t>
            </a:r>
            <a:r>
              <a:rPr lang="en-US" sz="1200" dirty="0"/>
              <a:t>(port)</a:t>
            </a:r>
          </a:p>
          <a:p>
            <a:r>
              <a:rPr lang="en-US" sz="1200" dirty="0"/>
              <a:t>        except (</a:t>
            </a:r>
            <a:r>
              <a:rPr lang="en-US" sz="1200" dirty="0" err="1"/>
              <a:t>OSError</a:t>
            </a:r>
            <a:r>
              <a:rPr lang="en-US" sz="1200" dirty="0"/>
              <a:t>, </a:t>
            </a:r>
            <a:r>
              <a:rPr lang="en-US" sz="1200" dirty="0" err="1"/>
              <a:t>serial.SerialException</a:t>
            </a:r>
            <a:r>
              <a:rPr lang="en-US" sz="1200" dirty="0"/>
              <a:t>):</a:t>
            </a:r>
          </a:p>
          <a:p>
            <a:r>
              <a:rPr lang="en-US" sz="1200" dirty="0"/>
              <a:t>            pass</a:t>
            </a:r>
          </a:p>
          <a:p>
            <a:r>
              <a:rPr lang="en-US" sz="1200" dirty="0"/>
              <a:t>    return result</a:t>
            </a:r>
          </a:p>
          <a:p>
            <a:r>
              <a:rPr lang="en-US" sz="1200" dirty="0"/>
              <a:t>print(str(</a:t>
            </a:r>
            <a:r>
              <a:rPr lang="en-US" sz="1200" dirty="0" err="1"/>
              <a:t>serial_ports</a:t>
            </a:r>
            <a:r>
              <a:rPr lang="en-US" sz="1200" dirty="0"/>
              <a:t>()))</a:t>
            </a:r>
          </a:p>
          <a:p>
            <a:endParaRPr lang="en-US" sz="1200" dirty="0"/>
          </a:p>
          <a:p>
            <a:r>
              <a:rPr lang="en-US" sz="1200" dirty="0"/>
              <a:t>port = input("write port : ")</a:t>
            </a:r>
          </a:p>
          <a:p>
            <a:endParaRPr lang="en-US" sz="1200" dirty="0"/>
          </a:p>
          <a:p>
            <a:r>
              <a:rPr lang="en-US" sz="1200" dirty="0"/>
              <a:t>ser = </a:t>
            </a:r>
            <a:r>
              <a:rPr lang="en-US" sz="1200" dirty="0" err="1"/>
              <a:t>serial.Serial</a:t>
            </a:r>
            <a:r>
              <a:rPr lang="en-US" sz="1200" dirty="0"/>
              <a:t>(port, 9600, timeout=3)</a:t>
            </a:r>
          </a:p>
        </p:txBody>
      </p:sp>
    </p:spTree>
    <p:extLst>
      <p:ext uri="{BB962C8B-B14F-4D97-AF65-F5344CB8AC3E}">
        <p14:creationId xmlns:p14="http://schemas.microsoft.com/office/powerpoint/2010/main" val="1702240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C7493A-5F57-465F-AC5F-BBA03ED28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68" y="2193203"/>
            <a:ext cx="7557332" cy="3964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4BC03E-6D62-49EB-B655-88F62314D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310895" y="3043993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E34FEA1-73AE-4707-B3CE-E2B7B12B14C1}"/>
              </a:ext>
            </a:extLst>
          </p:cNvPr>
          <p:cNvSpPr/>
          <p:nvPr/>
        </p:nvSpPr>
        <p:spPr>
          <a:xfrm>
            <a:off x="3165231" y="3763913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D83F915-8D8C-42C2-88C1-1538D0E19A42}"/>
              </a:ext>
            </a:extLst>
          </p:cNvPr>
          <p:cNvSpPr/>
          <p:nvPr/>
        </p:nvSpPr>
        <p:spPr>
          <a:xfrm rot="10800000">
            <a:off x="3165231" y="4299977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59272-FCA0-4E6A-B7A5-50E7F3F8D59A}"/>
              </a:ext>
            </a:extLst>
          </p:cNvPr>
          <p:cNvSpPr txBox="1"/>
          <p:nvPr/>
        </p:nvSpPr>
        <p:spPr>
          <a:xfrm>
            <a:off x="3291840" y="3043993"/>
            <a:ext cx="1097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 : led on</a:t>
            </a:r>
          </a:p>
          <a:p>
            <a:r>
              <a:rPr lang="en-US" dirty="0"/>
              <a:t>L : led 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2EB475-5D78-42A7-B52D-1D5D36929E40}"/>
              </a:ext>
            </a:extLst>
          </p:cNvPr>
          <p:cNvSpPr txBox="1"/>
          <p:nvPr/>
        </p:nvSpPr>
        <p:spPr>
          <a:xfrm>
            <a:off x="3319975" y="4836042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0-1023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61B875-8B47-4038-977E-8E5F90982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Basic serial communication</a:t>
            </a:r>
          </a:p>
        </p:txBody>
      </p:sp>
    </p:spTree>
    <p:extLst>
      <p:ext uri="{BB962C8B-B14F-4D97-AF65-F5344CB8AC3E}">
        <p14:creationId xmlns:p14="http://schemas.microsoft.com/office/powerpoint/2010/main" val="565806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F0B70-2DD1-466A-847B-9BB3D3DE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serial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8401D-A40B-4DCB-8C62-4CE5C86B3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3" t="12905" r="11499" b="15675"/>
          <a:stretch/>
        </p:blipFill>
        <p:spPr>
          <a:xfrm>
            <a:off x="1749083" y="1597318"/>
            <a:ext cx="8693834" cy="489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73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E7695-592C-4CF1-8BC7-06DDC87D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AE191-FFED-4271-A12D-9BD43ED03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000" r="11500" b="5303"/>
          <a:stretch/>
        </p:blipFill>
        <p:spPr>
          <a:xfrm>
            <a:off x="5598942" y="-18395"/>
            <a:ext cx="6780628" cy="68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9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871</TotalTime>
  <Words>2285</Words>
  <Application>Microsoft Office PowerPoint</Application>
  <PresentationFormat>Widescreen</PresentationFormat>
  <Paragraphs>408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 Unicode MS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timeline</vt:lpstr>
      <vt:lpstr>Today Workshop Project with PyQt5</vt:lpstr>
      <vt:lpstr>PowerPoint Presentation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Port scan python</vt:lpstr>
      <vt:lpstr>Basic serial communication</vt:lpstr>
      <vt:lpstr>Basic serial communication</vt:lpstr>
      <vt:lpstr>Python to Arduino Data Parsing</vt:lpstr>
      <vt:lpstr>How it works ?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132</cp:revision>
  <dcterms:created xsi:type="dcterms:W3CDTF">2022-07-30T08:14:09Z</dcterms:created>
  <dcterms:modified xsi:type="dcterms:W3CDTF">2022-08-15T05:46:53Z</dcterms:modified>
</cp:coreProperties>
</file>